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4"/>
  </p:sldMasterIdLst>
  <p:sldIdLst>
    <p:sldId id="256" r:id="rId5"/>
    <p:sldId id="260" r:id="rId6"/>
    <p:sldId id="261" r:id="rId7"/>
    <p:sldId id="258" r:id="rId8"/>
    <p:sldId id="259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5" d="100"/>
          <a:sy n="95" d="100"/>
        </p:scale>
        <p:origin x="20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0-26T19:35:22.499"/>
    </inkml:context>
    <inkml:brush xml:id="br0">
      <inkml:brushProperty name="width" value="0.2" units="cm"/>
      <inkml:brushProperty name="height" value="0.2" units="cm"/>
      <inkml:brushProperty name="color" value="#E71224"/>
      <inkml:brushProperty name="ignorePressure" value="1"/>
    </inkml:brush>
  </inkml:definitions>
  <inkml:trace contextRef="#ctx0" brushRef="#br0">0 1040,'741'0,"-721"-2,0-1,0-1,-1 0,1-2,-1 0,0-1,0-1,6-5,-3 4,-10 2,-1 0,1-1,-1 0,-1 0,1-1,-2 0,1-1,-1 0,-1-1,44-43,-33 38,-2-2,0 0,-2-1,0 0,-1-1,11-21,-14 25,0 1,1 0,0 0,4-1,-3 2,0-1,-1 0,9-14,-6 5,2 2,1-1,4-2,-6 8,-1-1,0-1,-2-1,10-17,-7 11,0 0,2 2,1 0,0 1,6-4,16-19,-35 39,-2 1,1-1,-1 0,0-1,0 1,-1-1,0 1,0-1,-1 0,0 0,0 0,-1-1,0-4,-1 11,-1 1,1 0,-1 0,1-1,-1 1,0 0,0 0,0 0,0 0,0 0,0 0,0 0,0 0,0 0,0 0,0 1,0-1,-1 0,1 1,0-1,0 1,-1-1,1 1,0 0,-1 0,1-1,-1 1,1 0,-1 0,-49 0,41 0,-72 1,7-1,-11 5,56 3,23-1,7-6,1-1,-1 1,1-1,-1 1,0-1,1 1,-1-1,1 1,-1-1,1 0,0 1,-1-1,1 0,-1 1,1-1,-1 0,1 0,0 0,-1 0,1 1,0-1,0 0,51 12,1-2,0-3,1-2,0-2,32-3,-80-1,-1 1,1 1,0-1,-1 1,0 0,1 0,-1 1,1-1,-1 1,0 0,0 1,0-1,0 1,-2 0,1 0,-1 0,0 0,0 0,0 0,-1 1,1-1,-1 1,0 0,0-1,0 1,0 0,-1 0,1 1,-1-1,0 0,-1 1,5 26,-2 1,-2 0,-1 0,-4 30,1 20,3 35,0-92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0-26T19:35:31.819"/>
    </inkml:context>
    <inkml:brush xml:id="br0">
      <inkml:brushProperty name="width" value="0.2" units="cm"/>
      <inkml:brushProperty name="height" value="0.2" units="cm"/>
      <inkml:brushProperty name="color" value="#E71224"/>
      <inkml:brushProperty name="ignorePressure" value="1"/>
    </inkml:brush>
  </inkml:definitions>
  <inkml:trace contextRef="#ctx0" brushRef="#br0">0 864,'2157'0,"-2142"0,-1-2,0 1,0-2,0 0,0 0,0-1,-1-1,1-1,-1 0,25-13,-1-3,12-9,31-19,-32 26,15-8,-14-1,-1-2,15-17,-22 16,1-3,2 3,39-24,-70 51,0 0,-1 0,0-1,0 0,-1-1,0-1,-1 0,-1 0,8-13,41-51,-39 55,-2-2,15-23,-31 44,0 0,0 0,0 0,0 0,0 0,0 0,-1 0,1 0,0 0,-1 0,0 0,0 0,1-1,-1 1,-1 0,1 0,0 0,0-1,-1 1,1 0,-1 0,0 0,-1 0,1 0,0 1,-1-1,0 0,1 1,-1 0,0-1,0 1,1 0,-1 0,0 0,0 0,0 0,0 0,-1 1,1-1,0 1,0-1,0 1,-1 0,-35-4,-1 2,1 2,-31 3,-6 0,129-4,41-1,42 6,-132-3,0 0,-1 0,1 1,0 0,-1 0,0 0,1 0,-1 1,0-1,0 1,0 0,0 0,-1 1,1-1,-1 1,0 0,0 0,0 0,-1 0,1 0,-1 0,0 1,0-1,1 5,3 9,-1 0,0 1,-1-1,-1 1,0 18,0 43,-4 6,0-18,0-42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0-26T19:44:15.982"/>
    </inkml:context>
    <inkml:brush xml:id="br0">
      <inkml:brushProperty name="width" value="0.2" units="cm"/>
      <inkml:brushProperty name="height" value="0.2" units="cm"/>
      <inkml:brushProperty name="color" value="#008C3A"/>
      <inkml:brushProperty name="ignorePressure" value="1"/>
    </inkml:brush>
  </inkml:definitions>
  <inkml:trace contextRef="#ctx0" brushRef="#br0">4289 63,'0'0,"0"0,0 0,1 0,-1 1,0-1,0 0,1 0,-1 0,0 0,1 0,-1 0,0 0,1 0,-1 0,0 0,0 0,1 0,-1 0,0-1,1 1,-1 0,0 0,0 0,1 0,-1 0,0-1,0 1,1 0,-1 0,0 0,0-1,0 1,1 0,-1 0,0-1,0 1,0 0,0 0,0-1,1 1,-12-9,-21-7,2 7,-1 2,0 1,-1 2,-21-1,-133 2,122 4,12-1,-368 8,316 0,1 4,0 4,-4 6,-355 111,7 25,174-59,-539 202,534-193,238-89,2 1,0 2,2 2,0 2,-24 21,43-27,0 0,2 2,0 1,2 0,1 2,0 0,2 1,1 1,-7 17,2 3,2 2,2 1,2 0,3 1,1 0,3 1,2 0,3 1,1 33,6 291,0-121,-3-229,1 1,2-1,0 0,2 0,1-1,1 1,1-1,1-1,1 1,2-2,0 0,2 0,11 14,53 67,5-3,4-4,4-4,4-4,24 12,38 26,87 49,-132-104,4-5,94 39,-110-61,75 35,4-7,19-3,85 8,2-13,74-1,2-17,230-5,577-34,-677-12,-436 3,600-15,-519 4,1-6,-2-6,101-31,82-48,-243 73,-2-4,-1-2,8-10,-73 41,300-188,-231 140,-2-4,60-61,-62 48,-3-4,-3-3,-4-2,21-39,-60 82,13-20,-2-1,-2-2,15-44,-26 43,-3 0,-2-2,-3 0,0-18,-2-24,-4 1,-6-23,0 14,-3-130,-2 191,-1 0,-3 1,-10-38,5 43,-1 0,-2 2,-2 0,-1 0,-15-20,-100-164,73 129,-47-54,41 71,-3 4,-3 2,-4 3,61 56,-39-33,-1 2,-3 2,-2 3,-1 3,-43-18,25 15,-7-4,-1 4,-14-1,-222-81,290 111,0 1,0 2,-1 1,0 2,-34-2,-36 3,-35 6,-66-2,70-14,73 7,-48 1,14 7,16 1,0-3,-31-7,-58-6,-1 7,-77 11,56-1,148-2,0-3,1-1,-33-8,22 5,1 2,-1 2,0 3,-3 2,-25-1,57-1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0-26T19:45:29.876"/>
    </inkml:context>
    <inkml:brush xml:id="br0">
      <inkml:brushProperty name="width" value="0.2" units="cm"/>
      <inkml:brushProperty name="height" value="0.2" units="cm"/>
      <inkml:brushProperty name="color" value="#E71224"/>
      <inkml:brushProperty name="ignorePressure" value="1"/>
    </inkml:brush>
  </inkml:definitions>
  <inkml:trace contextRef="#ctx0" brushRef="#br0">1716 62,'0'3,"-1"1,0-1,1 0,-1 1,-1-1,1 0,0 1,-1-1,1 0,-1 0,0 0,0-1,0 1,-1 0,1-1,-1 1,1-1,-1 0,0 0,0 0,-12 9,-1-2,0 0,-8 3,6-3,-46 24,2 3,1 2,-1 6,-76 56,58-44,-64 60,-13 27,-69 88,9 22,157-175,3 2,-16 34,61-93,-20 35,-6 17,29-53,1-1,1 2,1-1,0 1,-1 18,-20 110,13-85,4 0,0 28,7 326,6-208,-3-202,0 0,1 0,0 0,1 0,0 0,0 0,1-1,-1 1,2-1,-1 1,1-1,0 0,9 11,1 0,0-1,11 10,1 2,92 97,-59-63,-43-44,0 0,1-2,1 0,1-1,1-1,152 114,-150-117,0 0,1-1,0-1,1-1,0-1,1-1,56 12,13-2,-62-11,49 6,0-4,28-2,165-6,-138-1,-41-2,-1-5,1-3,-2-4,0-5,-1-4,-1-3,-2-5,57-29,5 0,31-15,-97 37,-27 13,-1-2,-1-2,32-26,214-149,-53 38,-215 143,-2-3,-1 0,-1-2,-1-1,-2-1,0-2,5-13,-1-1,-2-2,-3-1,4-12,10-30,-3-3,-5 0,-4-2,-4-1,-5-2,-4 1,-4-2,-4 0,-6-33,-1 102,-2 0,-2 0,0 0,-5-11,4 25,-1 1,0 0,-1 0,-1 1,0 0,-2 0,0 1,-5-7,-188-225,158 187,-3 2,-54-49,75 82,-2 1,-1 1,0 1,-2 2,0 1,-32-13,-7 0,-3 2,0 4,-2 3,-61-9,-309-25,339 45,33 3,-54 2,-346 8,462-1,1 1,-1 0,1 1,0 1,0 0,0 0,-11 5,-9 6,1 2,0 1,27-15,-13 7</inkml:trace>
</inkml:ink>
</file>

<file path=ppt/media/image1.png>
</file>

<file path=ppt/media/image10.png>
</file>

<file path=ppt/media/image11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8038B-A175-4D10-97F5-6701D00C48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95B77E-7E47-4B78-A21E-F78A063627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C10E28-A43E-4CFD-8713-BBB8C555A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56DC6-FD59-4C0B-9D9D-EC90C8CCF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A80E06-BB8D-410E-91E5-8C0753A89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848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749EE-EC2F-41F4-B88B-4B9D5347A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11346F-F9B7-408D-9492-EE627EA4FD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512DB0-C54C-4AEC-B893-46917F76E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DD55C-D1E3-4CEF-83A8-B3BD13DFF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F8B1F-D665-4339-BEDE-FED50EECD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170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B24DA9-BB35-4FF3-B0A2-38DA73318D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67FEE1-61EA-4810-88AB-6E190BFBE6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238F2-5F93-4E79-AB04-3ABACA515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A7678-35C3-4B1B-8FDB-91F929245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AD525-9F6B-4316-ADC5-03105E907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744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B35FB-B9A4-4697-B171-461AC9FF8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C24DD-5517-4AE3-90D0-9A33B639D6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97364-E40D-41C1-BBCD-64C57612D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4EEF6-9DAE-4EE3-AD3D-78518CA95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DD80A-F9AE-4606-9D7D-52E74059C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0464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2785A-30EF-416A-A067-B54975C94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1C126-157B-48FF-9024-40E8E7C3D6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3BA77-B24B-48DA-9464-45288C99E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774B1A-FFCB-4EFB-BB33-284DE9B64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E83F6-81EA-4937-A811-F93145DE2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840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1B9B2-3CF9-42C3-873A-E08F08F6A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28120-3401-4719-A562-886AC6154C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0E3077-4BC5-4173-977E-68E63808D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BC8BBF-4974-4AD0-9434-6A23A4927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ED6B11-9376-4202-B6E7-F8CF8A240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65681F-61D8-457E-B609-B8E61E90B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31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15A95-62C4-4F9F-856E-7AA04CB94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FBE168-E5E9-4B74-B2F1-D86F27E55B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302275-3541-40EA-AA0E-0298CB844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82625E-5A6E-4478-AF8A-3194BB4F29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688FCA-63DA-4886-8203-E7CC4FCC35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909348-C468-4B17-A85A-5E51D757B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66E1FF-7670-45F2-8819-892118445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09D2E8-8C98-4898-ADF6-832C75910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374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54BB-7802-42E0-B034-4FAABE86B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E6ACEA-644A-4065-BE80-3DEB00621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A8A58E-32EF-49A8-8B89-FD94311E4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F799D-9C64-4030-A2D3-D195D27D1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535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3608E9-C80A-40A2-86E7-BD128F8BA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AA3457-E0EB-4F47-9570-97417FD38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1AF227-7072-42E4-8E0D-1318DCC26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462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8C9B4-8A08-4F9C-8E42-05B303145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75A7E1-B641-4EE3-A86A-BDE6D1D99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4926D2-5EA7-49BD-A93E-F9AE72EA2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2B3717-CD06-47BC-A301-E624A26CB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63DFC-451F-434C-88D4-DB82646CE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8A241C-500E-4B29-91FA-9952BC2E2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62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FDB91-FD8A-45C5-8F9D-018F162BC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E95FF3-2928-4701-BBCD-9409F4449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6B022-814F-4FE7-AE51-634B35A8AF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69648-4158-4871-AE6E-989CCC355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B7B6A-D8B2-4E00-8765-2FBFBD811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28C479-5798-477C-AA07-34A242A83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764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4B565A-0389-4837-A0BC-7109DA2A8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3144A-1216-44B3-9942-DF0D3A9049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8B7079-AC49-4F8B-9903-2A0A741DDA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10/27/2019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8CFC9-3CB4-40EC-9BE2-EE75311A4C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53559-7680-431C-9798-3E488192B7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950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png"/><Relationship Id="rId5" Type="http://schemas.openxmlformats.org/officeDocument/2006/relationships/customXml" Target="../ink/ink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.xml"/><Relationship Id="rId5" Type="http://schemas.openxmlformats.org/officeDocument/2006/relationships/image" Target="../media/image13.png"/><Relationship Id="rId4" Type="http://schemas.openxmlformats.org/officeDocument/2006/relationships/customXml" Target="../ink/ink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111D0F9-421B-478B-8F04-A67815D5E6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utoShape 10" descr="Картинки по запросу hack moscow">
            <a:extLst>
              <a:ext uri="{FF2B5EF4-FFF2-40B4-BE49-F238E27FC236}">
                <a16:creationId xmlns:a16="http://schemas.microsoft.com/office/drawing/2014/main" id="{E42E24CD-7FB4-404B-9D92-9B44175E3E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5348477" cy="5348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91C303-C82A-40ED-B427-7DEC3620546E}"/>
              </a:ext>
            </a:extLst>
          </p:cNvPr>
          <p:cNvSpPr txBox="1"/>
          <p:nvPr/>
        </p:nvSpPr>
        <p:spPr>
          <a:xfrm>
            <a:off x="4883490" y="4575544"/>
            <a:ext cx="26959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Bebas NEUE" panose="020B0606020202050201" pitchFamily="34" charset="0"/>
              </a:rPr>
              <a:t>GALAMTOR 2019</a:t>
            </a:r>
          </a:p>
        </p:txBody>
      </p:sp>
      <p:pic>
        <p:nvPicPr>
          <p:cNvPr id="13" name="Picture 12" descr="A picture containing shirt&#10;&#10;Description automatically generated">
            <a:extLst>
              <a:ext uri="{FF2B5EF4-FFF2-40B4-BE49-F238E27FC236}">
                <a16:creationId xmlns:a16="http://schemas.microsoft.com/office/drawing/2014/main" id="{D845292D-5867-4C42-AEE1-E879BA9B6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3802" y="1696802"/>
            <a:ext cx="3464396" cy="3464396"/>
          </a:xfrm>
          <a:prstGeom prst="rect">
            <a:avLst/>
          </a:prstGeom>
        </p:spPr>
      </p:pic>
      <p:sp>
        <p:nvSpPr>
          <p:cNvPr id="18" name="AutoShape 18" descr="Картинки по запросу мтс лого">
            <a:extLst>
              <a:ext uri="{FF2B5EF4-FFF2-40B4-BE49-F238E27FC236}">
                <a16:creationId xmlns:a16="http://schemas.microsoft.com/office/drawing/2014/main" id="{086D2BE4-0542-4325-8213-88D1D2BB5C9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3234267" cy="3234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1044" name="Picture 20" descr="Картинки по запросу мтс лого">
            <a:extLst>
              <a:ext uri="{FF2B5EF4-FFF2-40B4-BE49-F238E27FC236}">
                <a16:creationId xmlns:a16="http://schemas.microsoft.com/office/drawing/2014/main" id="{D66BB086-24E1-4AB6-95DA-B282575D6A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28"/>
            <a:ext cx="10066584" cy="2460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74ED6A5-2DD6-49F0-9DAF-44B44CA3C0CD}"/>
              </a:ext>
            </a:extLst>
          </p:cNvPr>
          <p:cNvSpPr txBox="1"/>
          <p:nvPr/>
        </p:nvSpPr>
        <p:spPr>
          <a:xfrm>
            <a:off x="7723096" y="1558879"/>
            <a:ext cx="33271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>
                <a:solidFill>
                  <a:schemeClr val="bg1"/>
                </a:solidFill>
                <a:latin typeface="Hello" pitchFamily="2" charset="0"/>
              </a:rPr>
              <a:t>Our way…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4F870F-199E-4747-9418-C1AD394992C5}"/>
              </a:ext>
            </a:extLst>
          </p:cNvPr>
          <p:cNvSpPr txBox="1"/>
          <p:nvPr/>
        </p:nvSpPr>
        <p:spPr>
          <a:xfrm>
            <a:off x="80682" y="6550532"/>
            <a:ext cx="8964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25000"/>
                  </a:schemeClr>
                </a:solidFill>
              </a:rPr>
              <a:t>Andrei Kim</a:t>
            </a:r>
            <a:endParaRPr lang="en-GB" sz="8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979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0E9D7AA-D698-4C82-807B-C05B158CBB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4" name="Picture 20" descr="Картинки по запросу мтс лого">
            <a:extLst>
              <a:ext uri="{FF2B5EF4-FFF2-40B4-BE49-F238E27FC236}">
                <a16:creationId xmlns:a16="http://schemas.microsoft.com/office/drawing/2014/main" id="{D9A53B0E-D963-42D4-911E-867D961561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0" t="34443" r="50209" b="26097"/>
          <a:stretch/>
        </p:blipFill>
        <p:spPr bwMode="auto">
          <a:xfrm>
            <a:off x="887580" y="1243539"/>
            <a:ext cx="10416827" cy="4980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95B430-382F-4828-81EB-4BE6783E6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5" y="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6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Target Audience</a:t>
            </a:r>
          </a:p>
        </p:txBody>
      </p:sp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68A17F2D-3F21-41B6-A5F7-FA3308F870A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471" b="3124"/>
          <a:stretch/>
        </p:blipFill>
        <p:spPr>
          <a:xfrm>
            <a:off x="5350399" y="1409712"/>
            <a:ext cx="5780969" cy="46481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D6F973-4AC4-484B-88B4-DE99C25E0DA0}"/>
              </a:ext>
            </a:extLst>
          </p:cNvPr>
          <p:cNvSpPr txBox="1"/>
          <p:nvPr/>
        </p:nvSpPr>
        <p:spPr>
          <a:xfrm>
            <a:off x="887580" y="3179799"/>
            <a:ext cx="45494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>
                <a:latin typeface="Bebas NEUE" panose="020B0606020202050201" pitchFamily="34" charset="0"/>
              </a:rPr>
              <a:t>10 &lt;~ AGE &lt;</a:t>
            </a:r>
            <a:r>
              <a:rPr lang="en-US" sz="6600" dirty="0">
                <a:latin typeface="Bebas NEUE" panose="020B0606020202050201" pitchFamily="34" charset="0"/>
              </a:rPr>
              <a:t>~</a:t>
            </a:r>
            <a:r>
              <a:rPr lang="en-GB" sz="6600" dirty="0">
                <a:latin typeface="Bebas NEUE" panose="020B0606020202050201" pitchFamily="34" charset="0"/>
              </a:rPr>
              <a:t> 25</a:t>
            </a:r>
            <a:endParaRPr lang="ru-RU" sz="6600" dirty="0">
              <a:latin typeface="Bebas NEUE" panose="020B0606020202050201" pitchFamily="34" charset="0"/>
            </a:endParaRPr>
          </a:p>
          <a:p>
            <a:endParaRPr lang="en-GB" sz="6600" dirty="0">
              <a:latin typeface="Bebas NEUE" panose="020B0606020202050201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45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71B5545-EC68-48CC-B610-8D1598C6838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631E83-1F31-43C8-9EFF-B8BB75697FCD}"/>
              </a:ext>
            </a:extLst>
          </p:cNvPr>
          <p:cNvSpPr txBox="1">
            <a:spLocks/>
          </p:cNvSpPr>
          <p:nvPr/>
        </p:nvSpPr>
        <p:spPr>
          <a:xfrm>
            <a:off x="838200" y="1041400"/>
            <a:ext cx="10515600" cy="4775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REFRESHING YOUR PLAYLIST</a:t>
            </a:r>
          </a:p>
          <a:p>
            <a:pPr algn="ctr"/>
            <a:r>
              <a:rPr lang="ru-RU" sz="9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.</a:t>
            </a:r>
            <a:r>
              <a:rPr lang="en-GB" sz="9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ru-RU" sz="9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.</a:t>
            </a:r>
            <a:r>
              <a:rPr lang="en-GB" sz="9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ru-RU" sz="9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.</a:t>
            </a:r>
            <a:endParaRPr lang="en-GB" sz="9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  <a:p>
            <a:pPr algn="ctr"/>
            <a:r>
              <a:rPr lang="en-GB" sz="9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THE OLD WAY</a:t>
            </a:r>
            <a:endParaRPr lang="ru-RU" sz="96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9578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B9DBE59-3DC8-4100-B275-7458B26DB10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5" name="Picture 20" descr="Картинки по запросу мтс лого">
            <a:extLst>
              <a:ext uri="{FF2B5EF4-FFF2-40B4-BE49-F238E27FC236}">
                <a16:creationId xmlns:a16="http://schemas.microsoft.com/office/drawing/2014/main" id="{2DC8FA29-9C21-4B51-8E97-6171B251DC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0" t="34443" r="50209" b="26097"/>
          <a:stretch/>
        </p:blipFill>
        <p:spPr bwMode="auto">
          <a:xfrm>
            <a:off x="1783644" y="938742"/>
            <a:ext cx="8624711" cy="4980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838CCD5-3627-456B-BC90-111090C940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20" y="149503"/>
            <a:ext cx="3735573" cy="6641019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EE3554B6-17CF-4FEB-8365-A970650616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213" y="108491"/>
            <a:ext cx="3735573" cy="6641017"/>
          </a:xfrm>
          <a:prstGeom prst="rect">
            <a:avLst/>
          </a:prstGeom>
        </p:spPr>
      </p:pic>
      <p:pic>
        <p:nvPicPr>
          <p:cNvPr id="13" name="Picture 12" descr="A screen shot of a smart phone&#10;&#10;Description automatically generated">
            <a:extLst>
              <a:ext uri="{FF2B5EF4-FFF2-40B4-BE49-F238E27FC236}">
                <a16:creationId xmlns:a16="http://schemas.microsoft.com/office/drawing/2014/main" id="{6795FBFA-E5C8-467A-8CD6-12C22E0D60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9906" y="108491"/>
            <a:ext cx="3735573" cy="6641017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108E56EB-338B-4901-8386-7F1B873702FD}"/>
              </a:ext>
            </a:extLst>
          </p:cNvPr>
          <p:cNvSpPr/>
          <p:nvPr/>
        </p:nvSpPr>
        <p:spPr>
          <a:xfrm>
            <a:off x="1813809" y="3323002"/>
            <a:ext cx="1588912" cy="110858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8520840-02F4-4391-A255-1770C0137FC9}"/>
              </a:ext>
            </a:extLst>
          </p:cNvPr>
          <p:cNvSpPr/>
          <p:nvPr/>
        </p:nvSpPr>
        <p:spPr>
          <a:xfrm>
            <a:off x="4688757" y="1313764"/>
            <a:ext cx="1486265" cy="153103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840097-3918-40A3-AB7F-CBB3C288F8E7}"/>
              </a:ext>
            </a:extLst>
          </p:cNvPr>
          <p:cNvSpPr txBox="1"/>
          <p:nvPr/>
        </p:nvSpPr>
        <p:spPr>
          <a:xfrm>
            <a:off x="80682" y="6550532"/>
            <a:ext cx="8964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25000"/>
                  </a:schemeClr>
                </a:solidFill>
              </a:rPr>
              <a:t>Andrei Kim</a:t>
            </a:r>
            <a:endParaRPr lang="en-GB" sz="8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4062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2F9E1-3D81-49E6-BBE5-8DC44E768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E1E60E-4A59-41DA-816F-E3BA2DBD8B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07544B-28A6-4529-BBA9-BA6CA26EBE6F}"/>
              </a:ext>
            </a:extLst>
          </p:cNvPr>
          <p:cNvSpPr txBox="1"/>
          <p:nvPr/>
        </p:nvSpPr>
        <p:spPr>
          <a:xfrm>
            <a:off x="389466" y="1905506"/>
            <a:ext cx="11413067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9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OUR WAY,</a:t>
            </a:r>
          </a:p>
          <a:p>
            <a:pPr algn="ctr"/>
            <a:r>
              <a:rPr lang="en-GB" sz="96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THE MODERN WAY.</a:t>
            </a:r>
          </a:p>
        </p:txBody>
      </p:sp>
    </p:spTree>
    <p:extLst>
      <p:ext uri="{BB962C8B-B14F-4D97-AF65-F5344CB8AC3E}">
        <p14:creationId xmlns:p14="http://schemas.microsoft.com/office/powerpoint/2010/main" val="296669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864D495-9F5D-4E2C-9DD5-CB5D7F24692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20" descr="Картинки по запросу мтс лого">
            <a:extLst>
              <a:ext uri="{FF2B5EF4-FFF2-40B4-BE49-F238E27FC236}">
                <a16:creationId xmlns:a16="http://schemas.microsoft.com/office/drawing/2014/main" id="{C9895C5A-A98F-4087-BA81-4EA1B6916B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0" t="34443" r="50209" b="26097"/>
          <a:stretch/>
        </p:blipFill>
        <p:spPr bwMode="auto">
          <a:xfrm>
            <a:off x="1783644" y="1670848"/>
            <a:ext cx="8624711" cy="3516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63F719-80D0-45C7-9318-3315F9A615E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78" t="10992" r="16337" b="14026"/>
          <a:stretch/>
        </p:blipFill>
        <p:spPr>
          <a:xfrm>
            <a:off x="838396" y="200375"/>
            <a:ext cx="3206045" cy="64572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A8F1680E-99D6-43DD-B217-9A489B46C7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78" t="48928" r="16337" b="24168"/>
          <a:stretch/>
        </p:blipFill>
        <p:spPr>
          <a:xfrm>
            <a:off x="5275584" y="1252113"/>
            <a:ext cx="6024593" cy="43537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D791F46-308C-4FF9-800C-814711C5D91A}"/>
              </a:ext>
            </a:extLst>
          </p:cNvPr>
          <p:cNvCxnSpPr/>
          <p:nvPr/>
        </p:nvCxnSpPr>
        <p:spPr>
          <a:xfrm>
            <a:off x="6241312" y="2721935"/>
            <a:ext cx="341305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D35060C2-E96D-41EA-B862-0A763B8A9127}"/>
              </a:ext>
            </a:extLst>
          </p:cNvPr>
          <p:cNvSpPr/>
          <p:nvPr/>
        </p:nvSpPr>
        <p:spPr>
          <a:xfrm>
            <a:off x="9654363" y="3015920"/>
            <a:ext cx="925033" cy="882502"/>
          </a:xfrm>
          <a:prstGeom prst="ellipse">
            <a:avLst/>
          </a:prstGeom>
          <a:noFill/>
          <a:ln w="762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F39A41-356A-4D44-811F-DBFD13D4E640}"/>
              </a:ext>
            </a:extLst>
          </p:cNvPr>
          <p:cNvSpPr txBox="1"/>
          <p:nvPr/>
        </p:nvSpPr>
        <p:spPr>
          <a:xfrm>
            <a:off x="80682" y="6550532"/>
            <a:ext cx="8964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25000"/>
                  </a:schemeClr>
                </a:solidFill>
              </a:rPr>
              <a:t>Andrei Kim</a:t>
            </a:r>
            <a:endParaRPr lang="en-GB" sz="8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0908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E337848-BA01-44C6-8CA4-F28B7F53ECD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A4319-17D7-49F0-B0F6-B07991D73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sz="8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SPECTROGRAM</a:t>
            </a:r>
            <a:endParaRPr lang="en-GB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7F01AFA-50F8-4DD8-A0CB-34C77D8DFF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81" t="51113" r="20851" b="40696"/>
          <a:stretch/>
        </p:blipFill>
        <p:spPr>
          <a:xfrm>
            <a:off x="1723372" y="2307320"/>
            <a:ext cx="8745256" cy="22433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EC94B7DB-465E-4CDE-AE12-9D014428A89D}"/>
                  </a:ext>
                </a:extLst>
              </p14:cNvPr>
              <p14:cNvContentPartPr/>
              <p14:nvPr/>
            </p14:nvContentPartPr>
            <p14:xfrm>
              <a:off x="1870912" y="3293598"/>
              <a:ext cx="651600" cy="3744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EC94B7DB-465E-4CDE-AE12-9D014428A89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34912" y="3257958"/>
                <a:ext cx="723240" cy="44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8134E00-CF41-492D-9CBA-2A18E897A83A}"/>
                  </a:ext>
                </a:extLst>
              </p14:cNvPr>
              <p14:cNvContentPartPr/>
              <p14:nvPr/>
            </p14:nvContentPartPr>
            <p14:xfrm>
              <a:off x="7198192" y="3388998"/>
              <a:ext cx="1202400" cy="3110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8134E00-CF41-492D-9CBA-2A18E897A83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162192" y="3353358"/>
                <a:ext cx="1274040" cy="382680"/>
              </a:xfrm>
              <a:prstGeom prst="rect">
                <a:avLst/>
              </a:prstGeom>
            </p:spPr>
          </p:pic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FB1FD850-E1E5-4E00-82C1-CBF526670EEF}"/>
              </a:ext>
            </a:extLst>
          </p:cNvPr>
          <p:cNvSpPr txBox="1"/>
          <p:nvPr/>
        </p:nvSpPr>
        <p:spPr>
          <a:xfrm>
            <a:off x="1723372" y="4613313"/>
            <a:ext cx="874525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600" dirty="0">
                <a:solidFill>
                  <a:schemeClr val="bg1"/>
                </a:solidFill>
                <a:latin typeface="Bebas NEUE" panose="020B0606020202050201" pitchFamily="34" charset="0"/>
              </a:rPr>
              <a:t>RAPID Amplitude GROWTH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BFBF0D-9E8F-4DA3-95AA-F66A906C1774}"/>
              </a:ext>
            </a:extLst>
          </p:cNvPr>
          <p:cNvSpPr txBox="1"/>
          <p:nvPr/>
        </p:nvSpPr>
        <p:spPr>
          <a:xfrm>
            <a:off x="80682" y="6550532"/>
            <a:ext cx="8964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25000"/>
                  </a:schemeClr>
                </a:solidFill>
              </a:rPr>
              <a:t>Andrei Kim</a:t>
            </a:r>
            <a:endParaRPr lang="en-GB" sz="8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473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613F5F-08B5-4981-9D1E-77CF7260C73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20" descr="Картинки по запросу мтс лого">
            <a:extLst>
              <a:ext uri="{FF2B5EF4-FFF2-40B4-BE49-F238E27FC236}">
                <a16:creationId xmlns:a16="http://schemas.microsoft.com/office/drawing/2014/main" id="{3EC3E79A-FB7F-4DB5-90C8-329A3FE937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0" t="34443" r="50209" b="26097"/>
          <a:stretch/>
        </p:blipFill>
        <p:spPr bwMode="auto">
          <a:xfrm>
            <a:off x="762292" y="548873"/>
            <a:ext cx="10667413" cy="5760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6BED19-AA66-4DB5-B2F6-6EFE151CB3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768"/>
          <a:stretch/>
        </p:blipFill>
        <p:spPr>
          <a:xfrm>
            <a:off x="893029" y="671147"/>
            <a:ext cx="10405940" cy="551570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56E68DBD-C88A-4C7B-9E32-F4EC010DFEF8}"/>
                  </a:ext>
                </a:extLst>
              </p14:cNvPr>
              <p14:cNvContentPartPr/>
              <p14:nvPr/>
            </p14:nvContentPartPr>
            <p14:xfrm>
              <a:off x="7493392" y="2199558"/>
              <a:ext cx="3203640" cy="16398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56E68DBD-C88A-4C7B-9E32-F4EC010DFEF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57392" y="2163558"/>
                <a:ext cx="3275280" cy="171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AA124138-40A7-425F-8D33-68F327CFAB4D}"/>
                  </a:ext>
                </a:extLst>
              </p14:cNvPr>
              <p14:cNvContentPartPr/>
              <p14:nvPr/>
            </p14:nvContentPartPr>
            <p14:xfrm>
              <a:off x="1295992" y="4305198"/>
              <a:ext cx="1554480" cy="127764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AA124138-40A7-425F-8D33-68F327CFAB4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59992" y="4269558"/>
                <a:ext cx="1626120" cy="134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0886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1FA394-F069-48C6-B4FF-82AFE8192D2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" name="Picture 20" descr="Картинки по запросу мтс лого">
            <a:extLst>
              <a:ext uri="{FF2B5EF4-FFF2-40B4-BE49-F238E27FC236}">
                <a16:creationId xmlns:a16="http://schemas.microsoft.com/office/drawing/2014/main" id="{6880AAFB-0F84-4D8D-8A49-340A3AA85C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00" t="34443" r="50209" b="26097"/>
          <a:stretch/>
        </p:blipFill>
        <p:spPr bwMode="auto">
          <a:xfrm>
            <a:off x="1783644" y="1670848"/>
            <a:ext cx="8624711" cy="3516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507E2C34-DD39-476D-802F-EA6165CC28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78" t="10992" r="16337" b="14026"/>
          <a:stretch/>
        </p:blipFill>
        <p:spPr>
          <a:xfrm>
            <a:off x="4492977" y="200378"/>
            <a:ext cx="3206045" cy="64572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5A8549-6058-4E83-B423-53F695B22337}"/>
              </a:ext>
            </a:extLst>
          </p:cNvPr>
          <p:cNvSpPr txBox="1"/>
          <p:nvPr/>
        </p:nvSpPr>
        <p:spPr>
          <a:xfrm>
            <a:off x="80682" y="6550532"/>
            <a:ext cx="89647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2">
                    <a:lumMod val="25000"/>
                  </a:schemeClr>
                </a:solidFill>
              </a:rPr>
              <a:t>Andrei Kim</a:t>
            </a:r>
            <a:endParaRPr lang="en-GB" sz="8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1016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6C93F93F8E4416429BFC95989228B7D5" ma:contentTypeVersion="2" ma:contentTypeDescription="Создание документа." ma:contentTypeScope="" ma:versionID="ee2681b7f5abda38f52a97218cfd674a">
  <xsd:schema xmlns:xsd="http://www.w3.org/2001/XMLSchema" xmlns:xs="http://www.w3.org/2001/XMLSchema" xmlns:p="http://schemas.microsoft.com/office/2006/metadata/properties" xmlns:ns3="ea25bba2-0aea-4939-910a-1f45fda6beba" targetNamespace="http://schemas.microsoft.com/office/2006/metadata/properties" ma:root="true" ma:fieldsID="6b910da8642d695cc8289a6506e92bf7" ns3:_="">
    <xsd:import namespace="ea25bba2-0aea-4939-910a-1f45fda6beb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25bba2-0aea-4939-910a-1f45fda6be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E228AF3-4AA1-486B-8115-F4122E90875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75F419E-74FE-4FF8-9C87-2769F863AB06}">
  <ds:schemaRefs>
    <ds:schemaRef ds:uri="http://purl.org/dc/terms/"/>
    <ds:schemaRef ds:uri="ea25bba2-0aea-4939-910a-1f45fda6beba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8181B189-3380-4325-9EBA-83A5F7FFDE7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a25bba2-0aea-4939-910a-1f45fda6be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</TotalTime>
  <Words>43</Words>
  <Application>Microsoft Office PowerPoint</Application>
  <PresentationFormat>Widescreen</PresentationFormat>
  <Paragraphs>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Bahnschrift SemiBold Condensed</vt:lpstr>
      <vt:lpstr>Bebas NEUE</vt:lpstr>
      <vt:lpstr>Calibri</vt:lpstr>
      <vt:lpstr>Calibri Light</vt:lpstr>
      <vt:lpstr>Hello</vt:lpstr>
      <vt:lpstr>Office Theme</vt:lpstr>
      <vt:lpstr>PowerPoint Presentation</vt:lpstr>
      <vt:lpstr>Target Audience</vt:lpstr>
      <vt:lpstr>PowerPoint Presentation</vt:lpstr>
      <vt:lpstr>PowerPoint Presentation</vt:lpstr>
      <vt:lpstr>PowerPoint Presentation</vt:lpstr>
      <vt:lpstr>PowerPoint Presentation</vt:lpstr>
      <vt:lpstr>SPECTROGRAM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Ким Андрей</dc:creator>
  <cp:lastModifiedBy>Ким Андрей</cp:lastModifiedBy>
  <cp:revision>14</cp:revision>
  <dcterms:created xsi:type="dcterms:W3CDTF">2019-10-26T15:37:38Z</dcterms:created>
  <dcterms:modified xsi:type="dcterms:W3CDTF">2019-10-27T04:33:23Z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0x0101006C93F93F8E4416429BFC95989228B7D5</vt:lpwstr>
  </property>
  <property fmtid="{D5CDD505-2E9C-101B-9397-08002B2CF9AE}" pid="3" name="_MarkAsFinal">
    <vt:bool>true</vt:bool>
  </property>
</Properties>
</file>